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FD31D2-03DC-4B19-AAAB-42DBA4CC4CF5}">
          <p14:sldIdLst>
            <p14:sldId id="256"/>
            <p14:sldId id="257"/>
            <p14:sldId id="258"/>
          </p14:sldIdLst>
        </p14:section>
        <p14:section name="Раздел без заголовка" id="{A4D5B265-8078-4C60-928B-8733C5CD9E89}">
          <p14:sldIdLst>
            <p14:sldId id="261"/>
            <p14:sldId id="262"/>
            <p14:sldId id="263"/>
            <p14:sldId id="264"/>
            <p14:sldId id="265"/>
            <p14:sldId id="259"/>
            <p14:sldId id="260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1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2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5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3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2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6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0F47-EFBE-4494-B6A2-8638B0EEB21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23A2-548A-488F-A849-10ACE57F6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2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8509" y="1450109"/>
            <a:ext cx="9901382" cy="134865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Деминов Иван Николаевич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8284" y="3602038"/>
            <a:ext cx="4119716" cy="1655762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«Смородинская СОШ»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Грайворонского района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95"/>
            <a:ext cx="8958999" cy="65954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5" t="4650" r="13377" b="-4650"/>
          <a:stretch/>
        </p:blipFill>
        <p:spPr>
          <a:xfrm>
            <a:off x="8008133" y="2778154"/>
            <a:ext cx="4188554" cy="46976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68372" y="304142"/>
            <a:ext cx="32142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надо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в сети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«БЕЗОПАСНЫМ» </a:t>
            </a:r>
          </a:p>
        </p:txBody>
      </p:sp>
    </p:spTree>
    <p:extLst>
      <p:ext uri="{BB962C8B-B14F-4D97-AF65-F5344CB8AC3E}">
        <p14:creationId xmlns:p14="http://schemas.microsoft.com/office/powerpoint/2010/main" val="25241397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17" y="0"/>
            <a:ext cx="12212609" cy="68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365125"/>
            <a:ext cx="4951905" cy="54623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хотим, чтоб интернет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вам другом много лет!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правила  соблюдать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в беду не будешь попадать!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32" y="365125"/>
            <a:ext cx="5600716" cy="5806576"/>
          </a:xfrm>
          <a:prstGeom prst="rect">
            <a:avLst/>
          </a:prstGeom>
        </p:spPr>
      </p:pic>
      <p:pic>
        <p:nvPicPr>
          <p:cNvPr id="4134" name="Picture 38" descr="https://ds05.infourok.ru/uploads/ex/0105/0016349c-8c2c152d/img2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23088" r="39957"/>
          <a:stretch/>
        </p:blipFill>
        <p:spPr bwMode="auto">
          <a:xfrm>
            <a:off x="2575551" y="2737137"/>
            <a:ext cx="3611881" cy="36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23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7098" y="365125"/>
            <a:ext cx="8296701" cy="23563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Многому научила Марья.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(я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запомнил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попросил родителей установить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антивирусную программу Касперского, очистил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 от вирусов (их было более 700), старается соблюдать все правила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  него теперь: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«СВОЙ БЕЗОПАСНЫЙ ИНТЕРНЕТ»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4" descr="https://www.xix-nv.ru/files/administrator.school19_edu_nv_ru/%D0%9D%D0%BE%D0%B2%D0%BE%D1%81%D1%82%D0%B8/2021/%D0%A1%D0%B5%D0%BD%D1%82%D1%8F%D0%B1%D1%80%D1%8C/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1473"/>
            <a:ext cx="4389120" cy="34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9886" y="5532417"/>
            <a:ext cx="6098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картинки и стишки взяты из безопасной сети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просмотр!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27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«Мой безопасный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«Иван да Марья»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01" y="2595717"/>
            <a:ext cx="3844956" cy="3146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0" y="2595717"/>
            <a:ext cx="3145831" cy="3146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0" y="2481934"/>
            <a:ext cx="5240595" cy="36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14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128" y="353085"/>
            <a:ext cx="10407826" cy="60567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Подарили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как-то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Ивану (мне) компьютер. 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Обрадовался он и давай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возможные сайты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открывать, все предложенные игры скачивать.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Напугался Иван, стал звать на помощь Марью (учительницу)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61" y="2493985"/>
            <a:ext cx="3844956" cy="3146322"/>
          </a:xfrm>
          <a:prstGeom prst="rect">
            <a:avLst/>
          </a:prstGeom>
        </p:spPr>
      </p:pic>
      <p:pic>
        <p:nvPicPr>
          <p:cNvPr id="1026" name="Picture 2" descr="https://catherineasquithgallery.com/uploads/posts/2021-03/1614548438_46-p-kompyuter-na-belom-fone-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915"/>
            <a:ext cx="3162677" cy="23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avatars.mds.yandex.net/get-zen_doc/4470631/pub_60a8f46eba5f78568624771f_60a8f4b5ba5f785686253e72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43" y="2530765"/>
            <a:ext cx="4935781" cy="31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72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51626" y="365124"/>
            <a:ext cx="5671801" cy="60220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Марья к Ивану и говорит: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ывает разным,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ругом верным иль опасным.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зависит это всё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тебя лишь одного.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будешь соблюдать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-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начит для тебя общение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нем будет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0" y="365125"/>
            <a:ext cx="5821926" cy="60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13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580" y="545465"/>
            <a:ext cx="10515600" cy="3295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есть -невозможно глаз отвесть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и игры, и мультфильмы, и учеба, и кино.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вдруг ты там находишь, иногда совсем не то,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перепугаться и потом не огорчаться,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фильтр поискать и компьютер подковать!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родителям скажи: Фильтры тут всегда нужны!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pediatrinfo.ru/wp-content/uploads/f/3/1/f31e304f2f5d61697eaa9de921d739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9" y="3731298"/>
            <a:ext cx="5478780" cy="287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00" y="3731298"/>
            <a:ext cx="4840999" cy="2876360"/>
          </a:xfrm>
          <a:prstGeom prst="rect">
            <a:avLst/>
          </a:prstGeom>
        </p:spPr>
      </p:pic>
      <p:pic>
        <p:nvPicPr>
          <p:cNvPr id="1030" name="Picture 6" descr="https://thumbs.dreamstime.com/b/%D1%85%D0%B0%D1%80%D0%B0%D0%BA%D1%82%D0%B5%D1%80-%D0%BA%D0%BE%D0%BC%D0%BF%D1%8C%D1%8E%D1%82%D0%B5%D1%80%D0%B0-%D1%81-%D0%B0%D0%BD%D1%82%D0%B8%D0%B2%D0%B8%D1%80%D1%83%D1%81%D0%BE%D0%BC-%D1%88%D0%BF%D0%B0%D0%B3%D0%B8-41185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39" y="5465315"/>
            <a:ext cx="923945" cy="8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85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8603" y="342582"/>
            <a:ext cx="5062637" cy="6172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тебе в сети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встречаются вруны.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Обещают все на свете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Подарить бесплатно детям: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Телефон, щенка, айпод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поездку на курорт.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условия не сложны: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SMS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можно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телефона папы, мамы-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уже ты на Багамах.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мошенникам не верь,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проверь.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рвутся предложить,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обманом может быть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zen_doc/3518390/pub_60b4578be66ec349830cabcf_60b45c471e59e7011599256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832211"/>
            <a:ext cx="3802380" cy="51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643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6380" y="649128"/>
            <a:ext cx="4579620" cy="5559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из щели между строк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Вылезает червячок.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Безобидный он на вид,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 себе беду таит.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файлы он стирать,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деньги воровать,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нам обновки,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– мастер маскировки!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было беды,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 заведи!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tatic4.depositphotos.com/1030387/398/v/950/depositphotos_3984873-stock-illustration-virus-sh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65" y="1206420"/>
            <a:ext cx="5785490" cy="44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53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3540" y="365126"/>
            <a:ext cx="5890260" cy="61042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и в мире,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 добрые, и злые.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Полон разных он людей,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 гений, и злодей.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портрету не поймешь,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кого слезу прольешь.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вор к вам не пришел,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чужой нас не нашел,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свой, адрес, фото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помещай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чужим не сообщай!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4049768" cy="56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29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8817_4-p-fon-dlya-prezentatsii-bezopasnii-internet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2182" y="461727"/>
            <a:ext cx="8085842" cy="1822339"/>
          </a:xfrm>
        </p:spPr>
        <p:txBody>
          <a:bodyPr/>
          <a:lstStyle/>
          <a:p>
            <a:pPr algn="l"/>
            <a:r>
              <a:rPr lang="ru-RU" dirty="0" smtClean="0"/>
              <a:t>  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Рассказала Марья Ивану про защиту, которую надо установить на своем компьютере, чтобы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6" y="282678"/>
            <a:ext cx="3145831" cy="3146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07" y="4215027"/>
            <a:ext cx="2304266" cy="2315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28" y="2411790"/>
            <a:ext cx="5293079" cy="411882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46315" y="3762460"/>
            <a:ext cx="4087140" cy="2394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Антивирусная программа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фильтр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44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461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Деминов Иван Николаевич</vt:lpstr>
      <vt:lpstr>       «Мой безопасный Интернет»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Деминов Иван </dc:title>
  <dc:creator>Центральный</dc:creator>
  <cp:lastModifiedBy>ивановна</cp:lastModifiedBy>
  <cp:revision>33</cp:revision>
  <dcterms:created xsi:type="dcterms:W3CDTF">2021-11-05T11:49:00Z</dcterms:created>
  <dcterms:modified xsi:type="dcterms:W3CDTF">2021-11-08T07:57:23Z</dcterms:modified>
</cp:coreProperties>
</file>